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053"/>
  </p:normalViewPr>
  <p:slideViewPr>
    <p:cSldViewPr>
      <p:cViewPr varScale="1">
        <p:scale>
          <a:sx n="80" d="100"/>
          <a:sy n="80" d="100"/>
        </p:scale>
        <p:origin x="2560" y="176"/>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11/29/20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tasks completed</a:t>
            </a:r>
          </a:p>
          <a:p>
            <a:r>
              <a:rPr lang="en-US" dirty="0"/>
              <a:t>Project went according to our plan with two modifications:</a:t>
            </a:r>
          </a:p>
          <a:p>
            <a:pPr marL="228600" indent="-228600">
              <a:buAutoNum type="arabicParenR"/>
            </a:pPr>
            <a:r>
              <a:rPr lang="en-US" dirty="0"/>
              <a:t>We refactored the FHIR validation task on older versions of the Gantt chart to be part of the parsers since we are using the FHIR server to validate and convert to a common data format (JSON)</a:t>
            </a:r>
          </a:p>
          <a:p>
            <a:pPr marL="228600" indent="-228600">
              <a:buAutoNum type="arabicParenR"/>
            </a:pPr>
            <a:r>
              <a:rPr lang="en-US" dirty="0"/>
              <a:t>We had a one week slip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a:t>
            </a:r>
            <a:r>
              <a:rPr lang="en-US"/>
              <a:t>of firefighters (looking for &gt;200k) </a:t>
            </a:r>
            <a:r>
              <a:rPr lang="en-US" dirty="0"/>
              <a:t>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fontScale="90000"/>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pic>
        <p:nvPicPr>
          <p:cNvPr id="5" name="Audio 4">
            <a:hlinkClick r:id="" action="ppaction://media"/>
            <a:extLst>
              <a:ext uri="{FF2B5EF4-FFF2-40B4-BE49-F238E27FC236}">
                <a16:creationId xmlns:a16="http://schemas.microsoft.com/office/drawing/2014/main" id="{0B5DC4AF-0EBD-8C4D-BD66-CFF176A409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78787399"/>
      </p:ext>
    </p:extLst>
  </p:cSld>
  <p:clrMapOvr>
    <a:masterClrMapping/>
  </p:clrMapOvr>
  <mc:AlternateContent xmlns:mc="http://schemas.openxmlformats.org/markup-compatibility/2006">
    <mc:Choice xmlns:p14="http://schemas.microsoft.com/office/powerpoint/2010/main" Requires="p14">
      <p:transition spd="slow" p14:dur="2000" advTm="11745"/>
    </mc:Choice>
    <mc:Fallback>
      <p:transition spd="slow" advTm="11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959282076"/>
      </p:ext>
    </p:extLst>
  </p:cSld>
  <p:clrMapOvr>
    <a:masterClrMapping/>
  </p:clrMapOvr>
  <mc:AlternateContent xmlns:mc="http://schemas.openxmlformats.org/markup-compatibility/2006">
    <mc:Choice xmlns:p14="http://schemas.microsoft.com/office/powerpoint/2010/main" Requires="p14">
      <p:transition spd="slow" p14:dur="2000" advTm="17220"/>
    </mc:Choice>
    <mc:Fallback>
      <p:transition spd="slow" advTm="1722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4" name="Audio 3">
            <a:hlinkClick r:id="" action="ppaction://media"/>
            <a:extLst>
              <a:ext uri="{FF2B5EF4-FFF2-40B4-BE49-F238E27FC236}">
                <a16:creationId xmlns:a16="http://schemas.microsoft.com/office/drawing/2014/main" id="{19FAFC8B-70BA-D947-AEF3-182E973902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pic>
        <p:nvPicPr>
          <p:cNvPr id="1026" name="Picture 2">
            <a:extLst>
              <a:ext uri="{FF2B5EF4-FFF2-40B4-BE49-F238E27FC236}">
                <a16:creationId xmlns:a16="http://schemas.microsoft.com/office/drawing/2014/main" id="{31D45B6F-6A49-1C45-A896-4766FA939F5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71717520"/>
      </p:ext>
    </p:extLst>
  </p:cSld>
  <p:clrMapOvr>
    <a:masterClrMapping/>
  </p:clrMapOvr>
  <mc:AlternateContent xmlns:mc="http://schemas.openxmlformats.org/markup-compatibility/2006">
    <mc:Choice xmlns:p14="http://schemas.microsoft.com/office/powerpoint/2010/main" Requires="p14">
      <p:transition spd="slow" p14:dur="2000" advTm="28125"/>
    </mc:Choice>
    <mc:Fallback>
      <p:transition spd="slow" advTm="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pic>
        <p:nvPicPr>
          <p:cNvPr id="6" name="Audio 5">
            <a:hlinkClick r:id="" action="ppaction://media"/>
            <a:extLst>
              <a:ext uri="{FF2B5EF4-FFF2-40B4-BE49-F238E27FC236}">
                <a16:creationId xmlns:a16="http://schemas.microsoft.com/office/drawing/2014/main" id="{6AC38E95-06EB-7F4F-8A91-A88B7B5627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033145866"/>
      </p:ext>
    </p:extLst>
  </p:cSld>
  <p:clrMapOvr>
    <a:masterClrMapping/>
  </p:clrMapOvr>
  <mc:AlternateContent xmlns:mc="http://schemas.openxmlformats.org/markup-compatibility/2006">
    <mc:Choice xmlns:p14="http://schemas.microsoft.com/office/powerpoint/2010/main" Requires="p14">
      <p:transition spd="slow" p14:dur="2000" advTm="21946"/>
    </mc:Choice>
    <mc:Fallback>
      <p:transition spd="slow" advTm="2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normAutofit/>
          </a:bodyPr>
          <a:lstStyle/>
          <a:p>
            <a:r>
              <a:rPr lang="en-US" dirty="0"/>
              <a:t>Python 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 DB fields</a:t>
            </a:r>
          </a:p>
          <a:p>
            <a:pPr lvl="1"/>
            <a:r>
              <a:rPr lang="en-US" dirty="0"/>
              <a:t>Worked through HL7 FHIR standard and made tentative mapping; aligned with mentor</a:t>
            </a:r>
          </a:p>
          <a:p>
            <a:endParaRPr lang="en-US" dirty="0"/>
          </a:p>
        </p:txBody>
      </p:sp>
      <p:pic>
        <p:nvPicPr>
          <p:cNvPr id="4" name="Audio 3">
            <a:hlinkClick r:id="" action="ppaction://media"/>
            <a:extLst>
              <a:ext uri="{FF2B5EF4-FFF2-40B4-BE49-F238E27FC236}">
                <a16:creationId xmlns:a16="http://schemas.microsoft.com/office/drawing/2014/main" id="{19FAFC8B-70BA-D947-AEF3-182E973902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mc:Choice xmlns:p14="http://schemas.microsoft.com/office/powerpoint/2010/main" Requires="p14">
      <p:transition spd="slow" p14:dur="2000" advTm="28125"/>
    </mc:Choice>
    <mc:Fallback>
      <p:transition spd="slow" advTm="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4"/>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4" name="Audio 3">
            <a:hlinkClick r:id="" action="ppaction://media"/>
            <a:extLst>
              <a:ext uri="{FF2B5EF4-FFF2-40B4-BE49-F238E27FC236}">
                <a16:creationId xmlns:a16="http://schemas.microsoft.com/office/drawing/2014/main" id="{E8D8E4A1-67D2-4C4F-8908-04441865CF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7" name="Picture 6">
            <a:extLst>
              <a:ext uri="{FF2B5EF4-FFF2-40B4-BE49-F238E27FC236}">
                <a16:creationId xmlns:a16="http://schemas.microsoft.com/office/drawing/2014/main" id="{8FDC3C69-7029-C848-9ED9-FF0B360FBDD2}"/>
              </a:ext>
            </a:extLst>
          </p:cNvPr>
          <p:cNvPicPr>
            <a:picLocks noChangeAspect="1"/>
          </p:cNvPicPr>
          <p:nvPr/>
        </p:nvPicPr>
        <p:blipFill>
          <a:blip r:embed="rId6"/>
          <a:stretch>
            <a:fillRect/>
          </a:stretch>
        </p:blipFill>
        <p:spPr>
          <a:xfrm>
            <a:off x="168101" y="1219200"/>
            <a:ext cx="8899699" cy="4387643"/>
          </a:xfrm>
          <a:prstGeom prst="rect">
            <a:avLst/>
          </a:prstGeom>
        </p:spPr>
      </p:pic>
    </p:spTree>
    <p:extLst>
      <p:ext uri="{BB962C8B-B14F-4D97-AF65-F5344CB8AC3E}">
        <p14:creationId xmlns:p14="http://schemas.microsoft.com/office/powerpoint/2010/main" val="1057713199"/>
      </p:ext>
    </p:extLst>
  </p:cSld>
  <p:clrMapOvr>
    <a:masterClrMapping/>
  </p:clrMapOvr>
  <mc:AlternateContent xmlns:mc="http://schemas.openxmlformats.org/markup-compatibility/2006">
    <mc:Choice xmlns:p14="http://schemas.microsoft.com/office/powerpoint/2010/main" Requires="p14">
      <p:transition spd="slow" p14:dur="2000" advTm="3236"/>
    </mc:Choice>
    <mc:Fallback>
      <p:transition spd="slow" advTm="3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id="{2AD661F2-0C61-5C4F-8669-2DABE4F747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spTree>
    <p:custDataLst>
      <p:tags r:id="rId1"/>
    </p:custDataLst>
    <p:extLst>
      <p:ext uri="{BB962C8B-B14F-4D97-AF65-F5344CB8AC3E}">
        <p14:creationId xmlns:p14="http://schemas.microsoft.com/office/powerpoint/2010/main" val="23391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6.4|10.6|5.9"/>
</p:tagLst>
</file>

<file path=ppt/tags/tag3.xml><?xml version="1.0" encoding="utf-8"?>
<p:tagLst xmlns:a="http://schemas.openxmlformats.org/drawingml/2006/main" xmlns:r="http://schemas.openxmlformats.org/officeDocument/2006/relationships" xmlns:p="http://schemas.openxmlformats.org/presentationml/2006/main">
  <p:tag name="TIMING" val="|2.1|4.8|3"/>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20704</TotalTime>
  <Words>520</Words>
  <Application>Microsoft Macintosh PowerPoint</Application>
  <PresentationFormat>On-screen Show (4:3)</PresentationFormat>
  <Paragraphs>76</Paragraphs>
  <Slides>7</Slides>
  <Notes>5</Notes>
  <HiddenSlides>0</HiddenSlides>
  <MMClips>5</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Roboto</vt:lpstr>
      <vt:lpstr>Roboto Condensed Light</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James Davis</cp:lastModifiedBy>
  <cp:revision>136</cp:revision>
  <dcterms:created xsi:type="dcterms:W3CDTF">2020-09-20T20:34:12Z</dcterms:created>
  <dcterms:modified xsi:type="dcterms:W3CDTF">2020-11-29T23:18:11Z</dcterms:modified>
</cp:coreProperties>
</file>